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60" r:id="rId6"/>
    <p:sldId id="258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5074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762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629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898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472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10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6265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808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132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563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878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EE95B-D631-4C1F-B673-F421719D2CD0}" type="datetimeFigureOut">
              <a:rPr lang="hu-HU" smtClean="0"/>
              <a:t>2019. 07. 05.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503EA-FF38-4E03-944F-F450318B1A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386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Webes alkalmazások tesztelési módszereinek tanulmányozása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hu-HU" dirty="0" smtClean="0"/>
          </a:p>
          <a:p>
            <a:endParaRPr lang="hu-HU" dirty="0"/>
          </a:p>
          <a:p>
            <a:r>
              <a:rPr lang="hu-HU" dirty="0" smtClean="0"/>
              <a:t>							</a:t>
            </a:r>
          </a:p>
          <a:p>
            <a:r>
              <a:rPr lang="hu-HU" dirty="0"/>
              <a:t>	</a:t>
            </a:r>
            <a:r>
              <a:rPr lang="hu-HU" dirty="0" smtClean="0"/>
              <a:t>							</a:t>
            </a:r>
            <a:r>
              <a:rPr lang="en-GB" dirty="0" err="1" smtClean="0"/>
              <a:t>Krist</a:t>
            </a:r>
            <a:r>
              <a:rPr lang="hu-HU" dirty="0" smtClean="0"/>
              <a:t>ó Zsolt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4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Motiváció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5860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Webes alkalmazás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949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WebAp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00914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Selenium</a:t>
            </a:r>
            <a:r>
              <a:rPr lang="hu-HU" dirty="0" smtClean="0"/>
              <a:t> – </a:t>
            </a:r>
            <a:r>
              <a:rPr lang="hu-HU" dirty="0" err="1" smtClean="0"/>
              <a:t>Cucumber</a:t>
            </a:r>
            <a:r>
              <a:rPr lang="hu-HU" dirty="0" smtClean="0"/>
              <a:t> keretrendszer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038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framewor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75241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9966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</Words>
  <Application>Microsoft Office PowerPoint</Application>
  <PresentationFormat>Szélesvásznú</PresentationFormat>
  <Paragraphs>8</Paragraphs>
  <Slides>7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Office-téma</vt:lpstr>
      <vt:lpstr>Webes alkalmazások tesztelési módszereinek tanulmányozása</vt:lpstr>
      <vt:lpstr>Motiváció</vt:lpstr>
      <vt:lpstr>Webes alkalmazás</vt:lpstr>
      <vt:lpstr>PowerPoint-bemutató</vt:lpstr>
      <vt:lpstr>Selenium – Cucumber keretrendszer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Webes alkalmazások tesztelési módszereinek tanulmányozása</dc:title>
  <dc:creator>Zsolt Kristó</dc:creator>
  <cp:lastModifiedBy>Zsolt Kristó</cp:lastModifiedBy>
  <cp:revision>3</cp:revision>
  <dcterms:created xsi:type="dcterms:W3CDTF">2019-07-04T21:02:17Z</dcterms:created>
  <dcterms:modified xsi:type="dcterms:W3CDTF">2019-07-04T21:12:25Z</dcterms:modified>
</cp:coreProperties>
</file>